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Additional Negatives</a:t>
            </a:r>
            <a:br>
              <a:rPr lang="en-US" dirty="0"/>
            </a:br>
            <a:r>
              <a:rPr lang="en-US" dirty="0"/>
              <a:t>Using opposites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Paul a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encore</a:t>
            </a:r>
            <a:r>
              <a:rPr lang="en-US" sz="3200" dirty="0">
                <a:latin typeface="Comic Sans MS" panose="030F0702030302020204" pitchFamily="66" charset="0"/>
              </a:rPr>
              <a:t> des </a:t>
            </a:r>
            <a:r>
              <a:rPr lang="en-US" sz="3200" dirty="0" err="1">
                <a:latin typeface="Comic Sans MS" panose="030F0702030302020204" pitchFamily="66" charset="0"/>
              </a:rPr>
              <a:t>corvées</a:t>
            </a:r>
            <a:r>
              <a:rPr lang="en-US" sz="3200" dirty="0">
                <a:latin typeface="Comic Sans MS" panose="030F0702030302020204" pitchFamily="66" charset="0"/>
              </a:rPr>
              <a:t> à faire.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Paul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  <a:r>
              <a:rPr lang="en-US" sz="3200" dirty="0" err="1">
                <a:latin typeface="Comic Sans MS" panose="030F0702030302020204" pitchFamily="66" charset="0"/>
              </a:rPr>
              <a:t>a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plus</a:t>
            </a:r>
            <a:r>
              <a:rPr lang="en-US" sz="3200" dirty="0">
                <a:latin typeface="Comic Sans MS" panose="030F0702030302020204" pitchFamily="66" charset="0"/>
              </a:rPr>
              <a:t> de </a:t>
            </a:r>
            <a:r>
              <a:rPr lang="en-US" sz="3200" dirty="0" err="1">
                <a:latin typeface="Comic Sans MS" panose="030F0702030302020204" pitchFamily="66" charset="0"/>
              </a:rPr>
              <a:t>corvées</a:t>
            </a:r>
            <a:r>
              <a:rPr lang="en-US" sz="3200" dirty="0">
                <a:latin typeface="Comic Sans MS" panose="030F0702030302020204" pitchFamily="66" charset="0"/>
              </a:rPr>
              <a:t> à faire.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Tout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est</a:t>
            </a:r>
            <a:r>
              <a:rPr lang="en-US" sz="3200" dirty="0">
                <a:latin typeface="Comic Sans MS" panose="030F0702030302020204" pitchFamily="66" charset="0"/>
              </a:rPr>
              <a:t> facile.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Rien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3200" dirty="0" err="1">
                <a:latin typeface="Comic Sans MS" panose="030F0702030302020204" pitchFamily="66" charset="0"/>
              </a:rPr>
              <a:t>’est</a:t>
            </a:r>
            <a:r>
              <a:rPr lang="en-US" sz="3200" dirty="0">
                <a:latin typeface="Comic Sans MS" panose="030F0702030302020204" pitchFamily="66" charset="0"/>
              </a:rPr>
              <a:t> facile.</a:t>
            </a:r>
          </a:p>
        </p:txBody>
      </p:sp>
    </p:spTree>
    <p:extLst>
      <p:ext uri="{BB962C8B-B14F-4D97-AF65-F5344CB8AC3E}">
        <p14:creationId xmlns:p14="http://schemas.microsoft.com/office/powerpoint/2010/main" val="7092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Je </a:t>
            </a:r>
            <a:r>
              <a:rPr lang="en-US" sz="3200" dirty="0" err="1">
                <a:latin typeface="Comic Sans MS" panose="030F0702030302020204" pitchFamily="66" charset="0"/>
              </a:rPr>
              <a:t>dois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balayer</a:t>
            </a:r>
            <a:r>
              <a:rPr lang="en-US" sz="3200" dirty="0">
                <a:latin typeface="Comic Sans MS" panose="030F0702030302020204" pitchFamily="66" charset="0"/>
              </a:rPr>
              <a:t> et </a:t>
            </a:r>
            <a:r>
              <a:rPr lang="en-US" sz="3200" dirty="0" err="1">
                <a:latin typeface="Comic Sans MS" panose="030F0702030302020204" pitchFamily="66" charset="0"/>
              </a:rPr>
              <a:t>nettoyer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Je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ne </a:t>
            </a:r>
            <a:r>
              <a:rPr lang="en-US" sz="3200" dirty="0" err="1">
                <a:latin typeface="Comic Sans MS" panose="030F0702030302020204" pitchFamily="66" charset="0"/>
              </a:rPr>
              <a:t>dois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balayer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nettoyer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Ma </a:t>
            </a:r>
            <a:r>
              <a:rPr lang="en-US" sz="3200" dirty="0" err="1">
                <a:latin typeface="Comic Sans MS" panose="030F0702030302020204" pitchFamily="66" charset="0"/>
              </a:rPr>
              <a:t>soeur</a:t>
            </a:r>
            <a:r>
              <a:rPr lang="en-US" sz="3200" dirty="0">
                <a:latin typeface="Comic Sans MS" panose="030F0702030302020204" pitchFamily="66" charset="0"/>
              </a:rPr>
              <a:t> a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beaucoup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mangé</a:t>
            </a:r>
            <a:r>
              <a:rPr lang="en-US" sz="3200" dirty="0">
                <a:latin typeface="Comic Sans MS" panose="030F0702030302020204" pitchFamily="66" charset="0"/>
              </a:rPr>
              <a:t> au restaurant.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Ma </a:t>
            </a:r>
            <a:r>
              <a:rPr lang="en-US" sz="3200" dirty="0" err="1">
                <a:latin typeface="Comic Sans MS" panose="030F0702030302020204" pitchFamily="66" charset="0"/>
              </a:rPr>
              <a:t>soeur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3200" dirty="0" err="1">
                <a:latin typeface="Comic Sans MS" panose="030F0702030302020204" pitchFamily="66" charset="0"/>
              </a:rPr>
              <a:t>’a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rien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mangé</a:t>
            </a:r>
            <a:r>
              <a:rPr lang="en-US" sz="3200" dirty="0">
                <a:latin typeface="Comic Sans MS" panose="030F0702030302020204" pitchFamily="66" charset="0"/>
              </a:rPr>
              <a:t> au restaurant.</a:t>
            </a:r>
          </a:p>
        </p:txBody>
      </p:sp>
    </p:spTree>
    <p:extLst>
      <p:ext uri="{BB962C8B-B14F-4D97-AF65-F5344CB8AC3E}">
        <p14:creationId xmlns:p14="http://schemas.microsoft.com/office/powerpoint/2010/main" val="41184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Papa sort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toujours</a:t>
            </a:r>
            <a:r>
              <a:rPr lang="en-US" sz="3200" dirty="0">
                <a:latin typeface="Comic Sans MS" panose="030F0702030302020204" pitchFamily="66" charset="0"/>
              </a:rPr>
              <a:t> le </a:t>
            </a:r>
            <a:r>
              <a:rPr lang="en-US" sz="3200" dirty="0" err="1">
                <a:latin typeface="Comic Sans MS" panose="030F0702030302020204" pitchFamily="66" charset="0"/>
              </a:rPr>
              <a:t>chien</a:t>
            </a:r>
            <a:r>
              <a:rPr lang="en-US" sz="3200" dirty="0">
                <a:latin typeface="Comic Sans MS" panose="030F0702030302020204" pitchFamily="66" charset="0"/>
              </a:rPr>
              <a:t> à 8H.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Papa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ne</a:t>
            </a:r>
            <a:r>
              <a:rPr lang="en-US" sz="3200" dirty="0">
                <a:latin typeface="Comic Sans MS" panose="030F0702030302020204" pitchFamily="66" charset="0"/>
              </a:rPr>
              <a:t> sort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jamais</a:t>
            </a:r>
            <a:r>
              <a:rPr lang="en-US" sz="3200" dirty="0">
                <a:latin typeface="Comic Sans MS" panose="030F0702030302020204" pitchFamily="66" charset="0"/>
              </a:rPr>
              <a:t> le </a:t>
            </a:r>
            <a:r>
              <a:rPr lang="en-US" sz="3200" dirty="0" err="1">
                <a:latin typeface="Comic Sans MS" panose="030F0702030302020204" pitchFamily="66" charset="0"/>
              </a:rPr>
              <a:t>chien</a:t>
            </a:r>
            <a:r>
              <a:rPr lang="en-US" sz="3200" dirty="0">
                <a:latin typeface="Comic Sans MS" panose="030F0702030302020204" pitchFamily="66" charset="0"/>
              </a:rPr>
              <a:t> à 8 H.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Maman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a </a:t>
            </a:r>
            <a:r>
              <a:rPr lang="en-US" sz="3200" dirty="0" err="1">
                <a:latin typeface="Comic Sans MS" panose="030F0702030302020204" pitchFamily="66" charset="0"/>
              </a:rPr>
              <a:t>vidé</a:t>
            </a:r>
            <a:r>
              <a:rPr lang="en-US" sz="3200" dirty="0">
                <a:latin typeface="Comic Sans MS" panose="030F0702030302020204" pitchFamily="66" charset="0"/>
              </a:rPr>
              <a:t> la lave-</a:t>
            </a:r>
            <a:r>
              <a:rPr lang="en-US" sz="3200" dirty="0" err="1">
                <a:latin typeface="Comic Sans MS" panose="030F0702030302020204" pitchFamily="66" charset="0"/>
              </a:rPr>
              <a:t>vaisselle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Personne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3200" dirty="0" err="1">
                <a:latin typeface="Comic Sans MS" panose="030F0702030302020204" pitchFamily="66" charset="0"/>
              </a:rPr>
              <a:t>’a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vidé</a:t>
            </a:r>
            <a:r>
              <a:rPr lang="en-US" sz="3200" dirty="0">
                <a:latin typeface="Comic Sans MS" panose="030F0702030302020204" pitchFamily="66" charset="0"/>
              </a:rPr>
              <a:t> la lave-</a:t>
            </a:r>
            <a:r>
              <a:rPr lang="en-US" sz="3200" dirty="0" err="1">
                <a:latin typeface="Comic Sans MS" panose="030F0702030302020204" pitchFamily="66" charset="0"/>
              </a:rPr>
              <a:t>vaisselle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7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omic Sans MS" panose="030F0702030302020204" pitchFamily="66" charset="0"/>
              </a:rPr>
              <a:t>Suzette a 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déjà</a:t>
            </a:r>
            <a:r>
              <a:rPr lang="en-US" sz="3200">
                <a:latin typeface="Comic Sans MS" panose="030F0702030302020204" pitchFamily="66" charset="0"/>
              </a:rPr>
              <a:t> fini les devoirs.</a:t>
            </a:r>
          </a:p>
          <a:p>
            <a:r>
              <a:rPr lang="en-US" sz="3200">
                <a:latin typeface="Comic Sans MS" panose="030F0702030302020204" pitchFamily="66" charset="0"/>
              </a:rPr>
              <a:t>Suzette 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3200">
                <a:latin typeface="Comic Sans MS" panose="030F0702030302020204" pitchFamily="66" charset="0"/>
              </a:rPr>
              <a:t>’a 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pas encore </a:t>
            </a:r>
            <a:r>
              <a:rPr lang="en-US" sz="3200">
                <a:latin typeface="Comic Sans MS" panose="030F0702030302020204" pitchFamily="66" charset="0"/>
              </a:rPr>
              <a:t>fini les devoirs.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Je </a:t>
            </a:r>
            <a:r>
              <a:rPr lang="en-US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4000" dirty="0" err="1">
                <a:latin typeface="Comic Sans MS" panose="030F0702030302020204" pitchFamily="66" charset="0"/>
              </a:rPr>
              <a:t>’arrose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jamais</a:t>
            </a:r>
            <a:r>
              <a:rPr lang="en-US" sz="4000" dirty="0">
                <a:latin typeface="Comic Sans MS" panose="030F0702030302020204" pitchFamily="66" charset="0"/>
              </a:rPr>
              <a:t> les </a:t>
            </a:r>
            <a:r>
              <a:rPr lang="en-US" sz="4000" dirty="0" err="1">
                <a:latin typeface="Comic Sans MS" panose="030F0702030302020204" pitchFamily="66" charset="0"/>
              </a:rPr>
              <a:t>plantes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Il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ne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nettoie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plus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77" y="4630942"/>
            <a:ext cx="2548497" cy="187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20" y="4291778"/>
            <a:ext cx="3181118" cy="23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03EC-89EB-4409-976B-75C4113F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4300-634F-4029-ACFB-84794D22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Nous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3200" dirty="0" err="1">
                <a:latin typeface="Comic Sans MS" panose="030F0702030302020204" pitchFamily="66" charset="0"/>
              </a:rPr>
              <a:t>’attendons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personne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dirty="0" err="1">
                <a:latin typeface="Comic Sans MS" panose="030F0702030302020204" pitchFamily="66" charset="0"/>
              </a:rPr>
              <a:t>Ils</a:t>
            </a:r>
            <a:r>
              <a:rPr lang="en-US" sz="3200" dirty="0">
                <a:latin typeface="Comic Sans MS" panose="030F0702030302020204" pitchFamily="66" charset="0"/>
              </a:rPr>
              <a:t>/</a:t>
            </a:r>
            <a:r>
              <a:rPr lang="en-US" sz="3200" dirty="0" err="1">
                <a:latin typeface="Comic Sans MS" panose="030F0702030302020204" pitchFamily="66" charset="0"/>
              </a:rPr>
              <a:t>Elles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ne</a:t>
            </a:r>
            <a:r>
              <a:rPr lang="en-US" sz="3200" dirty="0">
                <a:latin typeface="Comic Sans MS" panose="030F0702030302020204" pitchFamily="66" charset="0"/>
              </a:rPr>
              <a:t> font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rien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A9E52-4A84-4A14-9629-0C65C3FE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99" y="4020344"/>
            <a:ext cx="2476500" cy="247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EF25B-2499-45A7-A044-43150BD52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148" y="4579649"/>
            <a:ext cx="260985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6AD86-B2F2-460B-839E-0E6589E6B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63" y="4821528"/>
            <a:ext cx="2452798" cy="1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Elle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3200" dirty="0" err="1">
                <a:latin typeface="Comic Sans MS" panose="030F0702030302020204" pitchFamily="66" charset="0"/>
              </a:rPr>
              <a:t>’est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ni</a:t>
            </a:r>
            <a:r>
              <a:rPr lang="en-US" sz="3200" dirty="0">
                <a:latin typeface="Comic Sans MS" panose="030F0702030302020204" pitchFamily="66" charset="0"/>
              </a:rPr>
              <a:t> sportive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ni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créative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Personne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3200" dirty="0" err="1">
                <a:latin typeface="Comic Sans MS" panose="030F0702030302020204" pitchFamily="66" charset="0"/>
              </a:rPr>
              <a:t>’a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répondu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Rien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3200" dirty="0" err="1">
                <a:latin typeface="Comic Sans MS" panose="030F0702030302020204" pitchFamily="66" charset="0"/>
              </a:rPr>
              <a:t>’est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fini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73" y="4791016"/>
            <a:ext cx="3303303" cy="1566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37" y="4702637"/>
            <a:ext cx="2658947" cy="176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61" y="3969572"/>
            <a:ext cx="2849181" cy="23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37</TotalTime>
  <Words>139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Trebuchet MS</vt:lpstr>
      <vt:lpstr>Tw Cen MT</vt:lpstr>
      <vt:lpstr>Circuit</vt:lpstr>
      <vt:lpstr>8.1 Additional Negatives Using opposites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8.1 Additional Negatives Using opposites</dc:title>
  <dc:creator>Patricia Cedrone</dc:creator>
  <cp:lastModifiedBy>Patricia Cedrone</cp:lastModifiedBy>
  <cp:revision>13</cp:revision>
  <dcterms:created xsi:type="dcterms:W3CDTF">2017-01-03T21:17:57Z</dcterms:created>
  <dcterms:modified xsi:type="dcterms:W3CDTF">2017-11-29T13:31:03Z</dcterms:modified>
</cp:coreProperties>
</file>